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7" r:id="rId6"/>
    <p:sldId id="265" r:id="rId7"/>
    <p:sldId id="257" r:id="rId8"/>
    <p:sldId id="258" r:id="rId9"/>
    <p:sldId id="259" r:id="rId10"/>
    <p:sldId id="262" r:id="rId11"/>
    <p:sldId id="266" r:id="rId12"/>
    <p:sldId id="264" r:id="rId13"/>
    <p:sldId id="261" r:id="rId14"/>
    <p:sldId id="270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BC52E-BA42-4BC2-81EE-A86940510043}" v="59" dt="2023-03-29T22:29:33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>
        <p:scale>
          <a:sx n="99" d="100"/>
          <a:sy n="99" d="100"/>
        </p:scale>
        <p:origin x="1656" y="1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IL Charel" userId="01f5c4a2-7a3e-47a9-b4b5-d16394b76823" providerId="ADAL" clId="{8AFBC52E-BA42-4BC2-81EE-A86940510043}"/>
    <pc:docChg chg="undo custSel addSld delSld modSld">
      <pc:chgData name="FEIL Charel" userId="01f5c4a2-7a3e-47a9-b4b5-d16394b76823" providerId="ADAL" clId="{8AFBC52E-BA42-4BC2-81EE-A86940510043}" dt="2023-03-29T22:35:09.885" v="336" actId="1076"/>
      <pc:docMkLst>
        <pc:docMk/>
      </pc:docMkLst>
      <pc:sldChg chg="modSp mod">
        <pc:chgData name="FEIL Charel" userId="01f5c4a2-7a3e-47a9-b4b5-d16394b76823" providerId="ADAL" clId="{8AFBC52E-BA42-4BC2-81EE-A86940510043}" dt="2023-03-29T22:27:39.834" v="164" actId="2711"/>
        <pc:sldMkLst>
          <pc:docMk/>
          <pc:sldMk cId="2241534125" sldId="256"/>
        </pc:sldMkLst>
        <pc:spChg chg="mod">
          <ac:chgData name="FEIL Charel" userId="01f5c4a2-7a3e-47a9-b4b5-d16394b76823" providerId="ADAL" clId="{8AFBC52E-BA42-4BC2-81EE-A86940510043}" dt="2023-03-29T22:27:34.252" v="163" actId="2711"/>
          <ac:spMkLst>
            <pc:docMk/>
            <pc:sldMk cId="2241534125" sldId="256"/>
            <ac:spMk id="2" creationId="{4C02C55E-5813-99CA-CABA-BA91F8B9A601}"/>
          </ac:spMkLst>
        </pc:spChg>
        <pc:spChg chg="mod">
          <ac:chgData name="FEIL Charel" userId="01f5c4a2-7a3e-47a9-b4b5-d16394b76823" providerId="ADAL" clId="{8AFBC52E-BA42-4BC2-81EE-A86940510043}" dt="2023-03-29T22:27:39.834" v="164" actId="2711"/>
          <ac:spMkLst>
            <pc:docMk/>
            <pc:sldMk cId="2241534125" sldId="256"/>
            <ac:spMk id="3" creationId="{B8C0CD86-DE90-496E-9AD7-AFBDE6F30EC3}"/>
          </ac:spMkLst>
        </pc:spChg>
      </pc:sldChg>
      <pc:sldChg chg="addSp delSp modSp mod setBg">
        <pc:chgData name="FEIL Charel" userId="01f5c4a2-7a3e-47a9-b4b5-d16394b76823" providerId="ADAL" clId="{8AFBC52E-BA42-4BC2-81EE-A86940510043}" dt="2023-03-29T22:28:25.906" v="181" actId="14100"/>
        <pc:sldMkLst>
          <pc:docMk/>
          <pc:sldMk cId="4225479508" sldId="257"/>
        </pc:sldMkLst>
        <pc:spChg chg="mod ord">
          <ac:chgData name="FEIL Charel" userId="01f5c4a2-7a3e-47a9-b4b5-d16394b76823" providerId="ADAL" clId="{8AFBC52E-BA42-4BC2-81EE-A86940510043}" dt="2023-03-29T22:28:25.906" v="181" actId="14100"/>
          <ac:spMkLst>
            <pc:docMk/>
            <pc:sldMk cId="4225479508" sldId="257"/>
            <ac:spMk id="2" creationId="{59DB719C-FD57-F3CE-456F-C5700E6200B2}"/>
          </ac:spMkLst>
        </pc:spChg>
        <pc:spChg chg="add del">
          <ac:chgData name="FEIL Charel" userId="01f5c4a2-7a3e-47a9-b4b5-d16394b76823" providerId="ADAL" clId="{8AFBC52E-BA42-4BC2-81EE-A86940510043}" dt="2023-03-29T22:25:33.711" v="142" actId="26606"/>
          <ac:spMkLst>
            <pc:docMk/>
            <pc:sldMk cId="4225479508" sldId="257"/>
            <ac:spMk id="3" creationId="{D379F330-6A64-D313-5A4F-CC640DA2FCA0}"/>
          </ac:spMkLst>
        </pc:spChg>
        <pc:spChg chg="add del">
          <ac:chgData name="FEIL Charel" userId="01f5c4a2-7a3e-47a9-b4b5-d16394b76823" providerId="ADAL" clId="{8AFBC52E-BA42-4BC2-81EE-A86940510043}" dt="2023-03-29T22:25:33.711" v="142" actId="26606"/>
          <ac:spMkLst>
            <pc:docMk/>
            <pc:sldMk cId="4225479508" sldId="257"/>
            <ac:spMk id="12" creationId="{37C89E4B-3C9F-44B9-8B86-D9E3D112D8EC}"/>
          </ac:spMkLst>
        </pc:spChg>
        <pc:picChg chg="mod">
          <ac:chgData name="FEIL Charel" userId="01f5c4a2-7a3e-47a9-b4b5-d16394b76823" providerId="ADAL" clId="{8AFBC52E-BA42-4BC2-81EE-A86940510043}" dt="2023-03-29T22:26:07.293" v="147" actId="1076"/>
          <ac:picMkLst>
            <pc:docMk/>
            <pc:sldMk cId="4225479508" sldId="257"/>
            <ac:picMk id="7" creationId="{311FBAEA-9C6A-A928-2671-27F11E9FF2D7}"/>
          </ac:picMkLst>
        </pc:picChg>
        <pc:cxnChg chg="add del">
          <ac:chgData name="FEIL Charel" userId="01f5c4a2-7a3e-47a9-b4b5-d16394b76823" providerId="ADAL" clId="{8AFBC52E-BA42-4BC2-81EE-A86940510043}" dt="2023-03-29T22:25:33.711" v="142" actId="26606"/>
          <ac:cxnSpMkLst>
            <pc:docMk/>
            <pc:sldMk cId="4225479508" sldId="257"/>
            <ac:cxnSpMk id="14" creationId="{AA2EAA10-076F-46BD-8F0F-B9A2FB77A85C}"/>
          </ac:cxnSpMkLst>
        </pc:cxnChg>
        <pc:cxnChg chg="add del">
          <ac:chgData name="FEIL Charel" userId="01f5c4a2-7a3e-47a9-b4b5-d16394b76823" providerId="ADAL" clId="{8AFBC52E-BA42-4BC2-81EE-A86940510043}" dt="2023-03-29T22:25:33.711" v="142" actId="26606"/>
          <ac:cxnSpMkLst>
            <pc:docMk/>
            <pc:sldMk cId="4225479508" sldId="257"/>
            <ac:cxnSpMk id="16" creationId="{D891E407-403B-4764-86C9-33A56D3BCAA3}"/>
          </ac:cxnSpMkLst>
        </pc:cxnChg>
      </pc:sldChg>
      <pc:sldChg chg="modSp mod">
        <pc:chgData name="FEIL Charel" userId="01f5c4a2-7a3e-47a9-b4b5-d16394b76823" providerId="ADAL" clId="{8AFBC52E-BA42-4BC2-81EE-A86940510043}" dt="2023-03-29T22:28:43.217" v="185" actId="1076"/>
        <pc:sldMkLst>
          <pc:docMk/>
          <pc:sldMk cId="1443565556" sldId="258"/>
        </pc:sldMkLst>
        <pc:spChg chg="mod">
          <ac:chgData name="FEIL Charel" userId="01f5c4a2-7a3e-47a9-b4b5-d16394b76823" providerId="ADAL" clId="{8AFBC52E-BA42-4BC2-81EE-A86940510043}" dt="2023-03-29T22:28:34.880" v="183" actId="122"/>
          <ac:spMkLst>
            <pc:docMk/>
            <pc:sldMk cId="1443565556" sldId="258"/>
            <ac:spMk id="2" creationId="{EB4E956F-6F76-C51E-293F-AF3EFE8F80D5}"/>
          </ac:spMkLst>
        </pc:spChg>
        <pc:picChg chg="mod">
          <ac:chgData name="FEIL Charel" userId="01f5c4a2-7a3e-47a9-b4b5-d16394b76823" providerId="ADAL" clId="{8AFBC52E-BA42-4BC2-81EE-A86940510043}" dt="2023-03-29T22:28:43.217" v="185" actId="1076"/>
          <ac:picMkLst>
            <pc:docMk/>
            <pc:sldMk cId="1443565556" sldId="258"/>
            <ac:picMk id="5" creationId="{387C775D-8567-AA06-7D18-253D58CF9973}"/>
          </ac:picMkLst>
        </pc:picChg>
      </pc:sldChg>
      <pc:sldChg chg="modSp mod">
        <pc:chgData name="FEIL Charel" userId="01f5c4a2-7a3e-47a9-b4b5-d16394b76823" providerId="ADAL" clId="{8AFBC52E-BA42-4BC2-81EE-A86940510043}" dt="2023-03-29T22:29:33.917" v="213" actId="1076"/>
        <pc:sldMkLst>
          <pc:docMk/>
          <pc:sldMk cId="843721599" sldId="259"/>
        </pc:sldMkLst>
        <pc:spChg chg="mod">
          <ac:chgData name="FEIL Charel" userId="01f5c4a2-7a3e-47a9-b4b5-d16394b76823" providerId="ADAL" clId="{8AFBC52E-BA42-4BC2-81EE-A86940510043}" dt="2023-03-29T22:29:16.327" v="207" actId="122"/>
          <ac:spMkLst>
            <pc:docMk/>
            <pc:sldMk cId="843721599" sldId="259"/>
            <ac:spMk id="2" creationId="{626D2D8A-B0C0-68CA-0890-1DC340EEC954}"/>
          </ac:spMkLst>
        </pc:spChg>
        <pc:picChg chg="mod">
          <ac:chgData name="FEIL Charel" userId="01f5c4a2-7a3e-47a9-b4b5-d16394b76823" providerId="ADAL" clId="{8AFBC52E-BA42-4BC2-81EE-A86940510043}" dt="2023-03-29T22:29:28.870" v="210" actId="14100"/>
          <ac:picMkLst>
            <pc:docMk/>
            <pc:sldMk cId="843721599" sldId="259"/>
            <ac:picMk id="4" creationId="{87F80FE7-8915-18FB-6CB2-D682B5E5FAD8}"/>
          </ac:picMkLst>
        </pc:picChg>
        <pc:picChg chg="mod">
          <ac:chgData name="FEIL Charel" userId="01f5c4a2-7a3e-47a9-b4b5-d16394b76823" providerId="ADAL" clId="{8AFBC52E-BA42-4BC2-81EE-A86940510043}" dt="2023-03-29T22:29:33.917" v="213" actId="1076"/>
          <ac:picMkLst>
            <pc:docMk/>
            <pc:sldMk cId="843721599" sldId="259"/>
            <ac:picMk id="1026" creationId="{19377DD8-B157-9CEE-236D-19B18C88588D}"/>
          </ac:picMkLst>
        </pc:picChg>
      </pc:sldChg>
      <pc:sldChg chg="addSp delSp modSp mod setBg">
        <pc:chgData name="FEIL Charel" userId="01f5c4a2-7a3e-47a9-b4b5-d16394b76823" providerId="ADAL" clId="{8AFBC52E-BA42-4BC2-81EE-A86940510043}" dt="2023-03-29T22:08:12.353" v="10" actId="26606"/>
        <pc:sldMkLst>
          <pc:docMk/>
          <pc:sldMk cId="3834614271" sldId="261"/>
        </pc:sldMkLst>
        <pc:spChg chg="del">
          <ac:chgData name="FEIL Charel" userId="01f5c4a2-7a3e-47a9-b4b5-d16394b76823" providerId="ADAL" clId="{8AFBC52E-BA42-4BC2-81EE-A86940510043}" dt="2023-03-29T22:08:07.202" v="9" actId="478"/>
          <ac:spMkLst>
            <pc:docMk/>
            <pc:sldMk cId="3834614271" sldId="261"/>
            <ac:spMk id="2" creationId="{DB9F0119-BCD2-E8D1-A06E-CA0216087173}"/>
          </ac:spMkLst>
        </pc:spChg>
        <pc:spChg chg="del">
          <ac:chgData name="FEIL Charel" userId="01f5c4a2-7a3e-47a9-b4b5-d16394b76823" providerId="ADAL" clId="{8AFBC52E-BA42-4BC2-81EE-A86940510043}" dt="2023-03-29T22:08:04.593" v="8" actId="478"/>
          <ac:spMkLst>
            <pc:docMk/>
            <pc:sldMk cId="3834614271" sldId="261"/>
            <ac:spMk id="3" creationId="{BDE7614B-D692-275E-FDBB-A00622666B2A}"/>
          </ac:spMkLst>
        </pc:spChg>
        <pc:spChg chg="add">
          <ac:chgData name="FEIL Charel" userId="01f5c4a2-7a3e-47a9-b4b5-d16394b76823" providerId="ADAL" clId="{8AFBC52E-BA42-4BC2-81EE-A86940510043}" dt="2023-03-29T22:08:12.353" v="10" actId="26606"/>
          <ac:spMkLst>
            <pc:docMk/>
            <pc:sldMk cId="3834614271" sldId="261"/>
            <ac:spMk id="3081" creationId="{80CCAACE-815D-4A79-875A-B7EFC28F7D2B}"/>
          </ac:spMkLst>
        </pc:spChg>
        <pc:picChg chg="mod">
          <ac:chgData name="FEIL Charel" userId="01f5c4a2-7a3e-47a9-b4b5-d16394b76823" providerId="ADAL" clId="{8AFBC52E-BA42-4BC2-81EE-A86940510043}" dt="2023-03-29T22:08:12.353" v="10" actId="26606"/>
          <ac:picMkLst>
            <pc:docMk/>
            <pc:sldMk cId="3834614271" sldId="261"/>
            <ac:picMk id="3074" creationId="{B5DDEDA4-69E0-3FDE-108C-A1A701E15945}"/>
          </ac:picMkLst>
        </pc:picChg>
        <pc:picChg chg="mod">
          <ac:chgData name="FEIL Charel" userId="01f5c4a2-7a3e-47a9-b4b5-d16394b76823" providerId="ADAL" clId="{8AFBC52E-BA42-4BC2-81EE-A86940510043}" dt="2023-03-29T22:08:12.353" v="10" actId="26606"/>
          <ac:picMkLst>
            <pc:docMk/>
            <pc:sldMk cId="3834614271" sldId="261"/>
            <ac:picMk id="3076" creationId="{7144F5A4-A0CD-4AFD-8976-47381C4D0497}"/>
          </ac:picMkLst>
        </pc:picChg>
      </pc:sldChg>
      <pc:sldChg chg="addSp delSp modSp mod modAnim">
        <pc:chgData name="FEIL Charel" userId="01f5c4a2-7a3e-47a9-b4b5-d16394b76823" providerId="ADAL" clId="{8AFBC52E-BA42-4BC2-81EE-A86940510043}" dt="2023-03-29T22:23:05.212" v="69"/>
        <pc:sldMkLst>
          <pc:docMk/>
          <pc:sldMk cId="1685573674" sldId="262"/>
        </pc:sldMkLst>
        <pc:spChg chg="add del mod">
          <ac:chgData name="FEIL Charel" userId="01f5c4a2-7a3e-47a9-b4b5-d16394b76823" providerId="ADAL" clId="{8AFBC52E-BA42-4BC2-81EE-A86940510043}" dt="2023-03-29T22:16:12.356" v="16" actId="478"/>
          <ac:spMkLst>
            <pc:docMk/>
            <pc:sldMk cId="1685573674" sldId="262"/>
            <ac:spMk id="7" creationId="{70D0CD70-CA44-D06E-8BF6-5EE4EA836E96}"/>
          </ac:spMkLst>
        </pc:spChg>
        <pc:picChg chg="add mod">
          <ac:chgData name="FEIL Charel" userId="01f5c4a2-7a3e-47a9-b4b5-d16394b76823" providerId="ADAL" clId="{8AFBC52E-BA42-4BC2-81EE-A86940510043}" dt="2023-03-29T22:17:56.428" v="19" actId="1076"/>
          <ac:picMkLst>
            <pc:docMk/>
            <pc:sldMk cId="1685573674" sldId="262"/>
            <ac:picMk id="9" creationId="{35591ADD-4CEF-8B08-22F5-5D51FBE40730}"/>
          </ac:picMkLst>
        </pc:picChg>
      </pc:sldChg>
      <pc:sldChg chg="modSp">
        <pc:chgData name="FEIL Charel" userId="01f5c4a2-7a3e-47a9-b4b5-d16394b76823" providerId="ADAL" clId="{8AFBC52E-BA42-4BC2-81EE-A86940510043}" dt="2023-03-29T22:26:55.197" v="159" actId="403"/>
        <pc:sldMkLst>
          <pc:docMk/>
          <pc:sldMk cId="2906047569" sldId="265"/>
        </pc:sldMkLst>
        <pc:spChg chg="mod">
          <ac:chgData name="FEIL Charel" userId="01f5c4a2-7a3e-47a9-b4b5-d16394b76823" providerId="ADAL" clId="{8AFBC52E-BA42-4BC2-81EE-A86940510043}" dt="2023-03-29T22:26:26.363" v="150" actId="2711"/>
          <ac:spMkLst>
            <pc:docMk/>
            <pc:sldMk cId="2906047569" sldId="265"/>
            <ac:spMk id="2" creationId="{C8726DC0-0960-0481-A335-0655401A90C0}"/>
          </ac:spMkLst>
        </pc:spChg>
        <pc:spChg chg="mod">
          <ac:chgData name="FEIL Charel" userId="01f5c4a2-7a3e-47a9-b4b5-d16394b76823" providerId="ADAL" clId="{8AFBC52E-BA42-4BC2-81EE-A86940510043}" dt="2023-03-29T22:26:55.197" v="159" actId="403"/>
          <ac:spMkLst>
            <pc:docMk/>
            <pc:sldMk cId="2906047569" sldId="265"/>
            <ac:spMk id="3" creationId="{EBE508AE-62EA-28EF-4653-A2C9F4A4FA71}"/>
          </ac:spMkLst>
        </pc:spChg>
      </pc:sldChg>
      <pc:sldChg chg="addSp modSp mod modAnim">
        <pc:chgData name="FEIL Charel" userId="01f5c4a2-7a3e-47a9-b4b5-d16394b76823" providerId="ADAL" clId="{8AFBC52E-BA42-4BC2-81EE-A86940510043}" dt="2023-03-29T22:05:49.049" v="6"/>
        <pc:sldMkLst>
          <pc:docMk/>
          <pc:sldMk cId="1935365759" sldId="266"/>
        </pc:sldMkLst>
        <pc:picChg chg="add mod">
          <ac:chgData name="FEIL Charel" userId="01f5c4a2-7a3e-47a9-b4b5-d16394b76823" providerId="ADAL" clId="{8AFBC52E-BA42-4BC2-81EE-A86940510043}" dt="2023-03-29T22:05:27.039" v="2" actId="1076"/>
          <ac:picMkLst>
            <pc:docMk/>
            <pc:sldMk cId="1935365759" sldId="266"/>
            <ac:picMk id="11" creationId="{C345BCE6-C04A-912D-4932-949A294A8093}"/>
          </ac:picMkLst>
        </pc:picChg>
      </pc:sldChg>
      <pc:sldChg chg="addSp delSp modSp new mod setBg">
        <pc:chgData name="FEIL Charel" userId="01f5c4a2-7a3e-47a9-b4b5-d16394b76823" providerId="ADAL" clId="{8AFBC52E-BA42-4BC2-81EE-A86940510043}" dt="2023-03-29T22:27:25.055" v="162" actId="2711"/>
        <pc:sldMkLst>
          <pc:docMk/>
          <pc:sldMk cId="1847879293" sldId="267"/>
        </pc:sldMkLst>
        <pc:spChg chg="mod ord">
          <ac:chgData name="FEIL Charel" userId="01f5c4a2-7a3e-47a9-b4b5-d16394b76823" providerId="ADAL" clId="{8AFBC52E-BA42-4BC2-81EE-A86940510043}" dt="2023-03-29T22:27:16.674" v="161" actId="2711"/>
          <ac:spMkLst>
            <pc:docMk/>
            <pc:sldMk cId="1847879293" sldId="267"/>
            <ac:spMk id="2" creationId="{E58DF304-F635-3514-4C26-798DE6712C75}"/>
          </ac:spMkLst>
        </pc:spChg>
        <pc:spChg chg="del">
          <ac:chgData name="FEIL Charel" userId="01f5c4a2-7a3e-47a9-b4b5-d16394b76823" providerId="ADAL" clId="{8AFBC52E-BA42-4BC2-81EE-A86940510043}" dt="2023-03-29T22:23:24.713" v="70"/>
          <ac:spMkLst>
            <pc:docMk/>
            <pc:sldMk cId="1847879293" sldId="267"/>
            <ac:spMk id="3" creationId="{52062969-5BF0-3DB5-4A29-0E718A84E608}"/>
          </ac:spMkLst>
        </pc:spChg>
        <pc:spChg chg="add mod">
          <ac:chgData name="FEIL Charel" userId="01f5c4a2-7a3e-47a9-b4b5-d16394b76823" providerId="ADAL" clId="{8AFBC52E-BA42-4BC2-81EE-A86940510043}" dt="2023-03-29T22:27:25.055" v="162" actId="2711"/>
          <ac:spMkLst>
            <pc:docMk/>
            <pc:sldMk cId="1847879293" sldId="267"/>
            <ac:spMk id="5126" creationId="{EE478D60-07A4-61DF-A8F3-771C2819A1DE}"/>
          </ac:spMkLst>
        </pc:spChg>
        <pc:spChg chg="add del">
          <ac:chgData name="FEIL Charel" userId="01f5c4a2-7a3e-47a9-b4b5-d16394b76823" providerId="ADAL" clId="{8AFBC52E-BA42-4BC2-81EE-A86940510043}" dt="2023-03-29T22:23:56.901" v="76" actId="26606"/>
          <ac:spMkLst>
            <pc:docMk/>
            <pc:sldMk cId="1847879293" sldId="267"/>
            <ac:spMk id="5127" creationId="{32E62931-8EB4-42BB-BAAB-D8757BE66D8E}"/>
          </ac:spMkLst>
        </pc:spChg>
        <pc:spChg chg="add">
          <ac:chgData name="FEIL Charel" userId="01f5c4a2-7a3e-47a9-b4b5-d16394b76823" providerId="ADAL" clId="{8AFBC52E-BA42-4BC2-81EE-A86940510043}" dt="2023-03-29T22:23:56.914" v="77" actId="26606"/>
          <ac:spMkLst>
            <pc:docMk/>
            <pc:sldMk cId="1847879293" sldId="267"/>
            <ac:spMk id="5129" creationId="{9AA72BD9-2C5A-4EDC-931F-5AA08EACA0F3}"/>
          </ac:spMkLst>
        </pc:spChg>
        <pc:spChg chg="add">
          <ac:chgData name="FEIL Charel" userId="01f5c4a2-7a3e-47a9-b4b5-d16394b76823" providerId="ADAL" clId="{8AFBC52E-BA42-4BC2-81EE-A86940510043}" dt="2023-03-29T22:23:56.914" v="77" actId="26606"/>
          <ac:spMkLst>
            <pc:docMk/>
            <pc:sldMk cId="1847879293" sldId="267"/>
            <ac:spMk id="5131" creationId="{DD3981AC-7B61-4947-BCF3-F7AA7FA385B9}"/>
          </ac:spMkLst>
        </pc:spChg>
        <pc:spChg chg="add">
          <ac:chgData name="FEIL Charel" userId="01f5c4a2-7a3e-47a9-b4b5-d16394b76823" providerId="ADAL" clId="{8AFBC52E-BA42-4BC2-81EE-A86940510043}" dt="2023-03-29T22:23:56.914" v="77" actId="26606"/>
          <ac:spMkLst>
            <pc:docMk/>
            <pc:sldMk cId="1847879293" sldId="267"/>
            <ac:spMk id="5133" creationId="{55D4142C-5077-457F-A6AD-3FECFDB39685}"/>
          </ac:spMkLst>
        </pc:spChg>
        <pc:spChg chg="add">
          <ac:chgData name="FEIL Charel" userId="01f5c4a2-7a3e-47a9-b4b5-d16394b76823" providerId="ADAL" clId="{8AFBC52E-BA42-4BC2-81EE-A86940510043}" dt="2023-03-29T22:23:56.914" v="77" actId="26606"/>
          <ac:spMkLst>
            <pc:docMk/>
            <pc:sldMk cId="1847879293" sldId="267"/>
            <ac:spMk id="5135" creationId="{7A5F0580-5EE9-419F-96EE-B6529EF6E7D0}"/>
          </ac:spMkLst>
        </pc:spChg>
        <pc:picChg chg="add mod">
          <ac:chgData name="FEIL Charel" userId="01f5c4a2-7a3e-47a9-b4b5-d16394b76823" providerId="ADAL" clId="{8AFBC52E-BA42-4BC2-81EE-A86940510043}" dt="2023-03-29T22:23:56.914" v="77" actId="26606"/>
          <ac:picMkLst>
            <pc:docMk/>
            <pc:sldMk cId="1847879293" sldId="267"/>
            <ac:picMk id="5122" creationId="{7ACB99B3-E7C7-DD93-62EB-816E9666C7A6}"/>
          </ac:picMkLst>
        </pc:picChg>
      </pc:sldChg>
      <pc:sldChg chg="addSp delSp modSp new mod setBg">
        <pc:chgData name="FEIL Charel" userId="01f5c4a2-7a3e-47a9-b4b5-d16394b76823" providerId="ADAL" clId="{8AFBC52E-BA42-4BC2-81EE-A86940510043}" dt="2023-03-29T22:34:04.970" v="314" actId="1076"/>
        <pc:sldMkLst>
          <pc:docMk/>
          <pc:sldMk cId="34317473" sldId="268"/>
        </pc:sldMkLst>
        <pc:spChg chg="mod">
          <ac:chgData name="FEIL Charel" userId="01f5c4a2-7a3e-47a9-b4b5-d16394b76823" providerId="ADAL" clId="{8AFBC52E-BA42-4BC2-81EE-A86940510043}" dt="2023-03-29T22:34:04.970" v="314" actId="1076"/>
          <ac:spMkLst>
            <pc:docMk/>
            <pc:sldMk cId="34317473" sldId="268"/>
            <ac:spMk id="2" creationId="{5577C752-8C8C-E7A7-AA8A-83B205868693}"/>
          </ac:spMkLst>
        </pc:spChg>
        <pc:spChg chg="del mod">
          <ac:chgData name="FEIL Charel" userId="01f5c4a2-7a3e-47a9-b4b5-d16394b76823" providerId="ADAL" clId="{8AFBC52E-BA42-4BC2-81EE-A86940510043}" dt="2023-03-29T22:32:00.561" v="267" actId="478"/>
          <ac:spMkLst>
            <pc:docMk/>
            <pc:sldMk cId="34317473" sldId="268"/>
            <ac:spMk id="3" creationId="{09972D4C-4CB3-499A-8B43-D8969EC00132}"/>
          </ac:spMkLst>
        </pc:spChg>
        <pc:spChg chg="add">
          <ac:chgData name="FEIL Charel" userId="01f5c4a2-7a3e-47a9-b4b5-d16394b76823" providerId="ADAL" clId="{8AFBC52E-BA42-4BC2-81EE-A86940510043}" dt="2023-03-29T22:33:49.649" v="308" actId="26606"/>
          <ac:spMkLst>
            <pc:docMk/>
            <pc:sldMk cId="34317473" sldId="268"/>
            <ac:spMk id="9" creationId="{A3363022-C969-41E9-8EB2-E4C94908C1FA}"/>
          </ac:spMkLst>
        </pc:spChg>
        <pc:spChg chg="add">
          <ac:chgData name="FEIL Charel" userId="01f5c4a2-7a3e-47a9-b4b5-d16394b76823" providerId="ADAL" clId="{8AFBC52E-BA42-4BC2-81EE-A86940510043}" dt="2023-03-29T22:33:49.649" v="308" actId="26606"/>
          <ac:spMkLst>
            <pc:docMk/>
            <pc:sldMk cId="34317473" sldId="268"/>
            <ac:spMk id="11" creationId="{8D1AD6B3-BE88-4CEB-BA17-790657CC4729}"/>
          </ac:spMkLst>
        </pc:spChg>
        <pc:grpChg chg="add">
          <ac:chgData name="FEIL Charel" userId="01f5c4a2-7a3e-47a9-b4b5-d16394b76823" providerId="ADAL" clId="{8AFBC52E-BA42-4BC2-81EE-A86940510043}" dt="2023-03-29T22:33:49.649" v="308" actId="26606"/>
          <ac:grpSpMkLst>
            <pc:docMk/>
            <pc:sldMk cId="34317473" sldId="268"/>
            <ac:grpSpMk id="13" creationId="{89D1390B-7E13-4B4F-9CB2-391063412E54}"/>
          </ac:grpSpMkLst>
        </pc:grpChg>
        <pc:picChg chg="add">
          <ac:chgData name="FEIL Charel" userId="01f5c4a2-7a3e-47a9-b4b5-d16394b76823" providerId="ADAL" clId="{8AFBC52E-BA42-4BC2-81EE-A86940510043}" dt="2023-03-29T22:33:49.649" v="308" actId="26606"/>
          <ac:picMkLst>
            <pc:docMk/>
            <pc:sldMk cId="34317473" sldId="268"/>
            <ac:picMk id="6" creationId="{A567ADE5-6BE2-FAC7-5D5E-F4F221AF206A}"/>
          </ac:picMkLst>
        </pc:picChg>
      </pc:sldChg>
      <pc:sldChg chg="new del">
        <pc:chgData name="FEIL Charel" userId="01f5c4a2-7a3e-47a9-b4b5-d16394b76823" providerId="ADAL" clId="{8AFBC52E-BA42-4BC2-81EE-A86940510043}" dt="2023-03-29T22:32:24.498" v="278" actId="47"/>
        <pc:sldMkLst>
          <pc:docMk/>
          <pc:sldMk cId="901839569" sldId="269"/>
        </pc:sldMkLst>
      </pc:sldChg>
      <pc:sldChg chg="addSp modSp add mod setBg">
        <pc:chgData name="FEIL Charel" userId="01f5c4a2-7a3e-47a9-b4b5-d16394b76823" providerId="ADAL" clId="{8AFBC52E-BA42-4BC2-81EE-A86940510043}" dt="2023-03-29T22:33:24.298" v="307" actId="1076"/>
        <pc:sldMkLst>
          <pc:docMk/>
          <pc:sldMk cId="2249444999" sldId="269"/>
        </pc:sldMkLst>
        <pc:spChg chg="mod">
          <ac:chgData name="FEIL Charel" userId="01f5c4a2-7a3e-47a9-b4b5-d16394b76823" providerId="ADAL" clId="{8AFBC52E-BA42-4BC2-81EE-A86940510043}" dt="2023-03-29T22:33:24.298" v="307" actId="1076"/>
          <ac:spMkLst>
            <pc:docMk/>
            <pc:sldMk cId="2249444999" sldId="269"/>
            <ac:spMk id="2" creationId="{5577C752-8C8C-E7A7-AA8A-83B205868693}"/>
          </ac:spMkLst>
        </pc:spChg>
        <pc:spChg chg="add">
          <ac:chgData name="FEIL Charel" userId="01f5c4a2-7a3e-47a9-b4b5-d16394b76823" providerId="ADAL" clId="{8AFBC52E-BA42-4BC2-81EE-A86940510043}" dt="2023-03-29T22:32:47.402" v="295" actId="26606"/>
          <ac:spMkLst>
            <pc:docMk/>
            <pc:sldMk cId="2249444999" sldId="269"/>
            <ac:spMk id="9" creationId="{A3363022-C969-41E9-8EB2-E4C94908C1FA}"/>
          </ac:spMkLst>
        </pc:spChg>
        <pc:spChg chg="add">
          <ac:chgData name="FEIL Charel" userId="01f5c4a2-7a3e-47a9-b4b5-d16394b76823" providerId="ADAL" clId="{8AFBC52E-BA42-4BC2-81EE-A86940510043}" dt="2023-03-29T22:32:47.402" v="295" actId="26606"/>
          <ac:spMkLst>
            <pc:docMk/>
            <pc:sldMk cId="2249444999" sldId="269"/>
            <ac:spMk id="11" creationId="{8D1AD6B3-BE88-4CEB-BA17-790657CC4729}"/>
          </ac:spMkLst>
        </pc:spChg>
        <pc:grpChg chg="add">
          <ac:chgData name="FEIL Charel" userId="01f5c4a2-7a3e-47a9-b4b5-d16394b76823" providerId="ADAL" clId="{8AFBC52E-BA42-4BC2-81EE-A86940510043}" dt="2023-03-29T22:32:47.402" v="295" actId="26606"/>
          <ac:grpSpMkLst>
            <pc:docMk/>
            <pc:sldMk cId="2249444999" sldId="269"/>
            <ac:grpSpMk id="13" creationId="{89D1390B-7E13-4B4F-9CB2-391063412E54}"/>
          </ac:grpSpMkLst>
        </pc:grpChg>
        <pc:picChg chg="add">
          <ac:chgData name="FEIL Charel" userId="01f5c4a2-7a3e-47a9-b4b5-d16394b76823" providerId="ADAL" clId="{8AFBC52E-BA42-4BC2-81EE-A86940510043}" dt="2023-03-29T22:32:47.402" v="295" actId="26606"/>
          <ac:picMkLst>
            <pc:docMk/>
            <pc:sldMk cId="2249444999" sldId="269"/>
            <ac:picMk id="6" creationId="{03744E50-79CB-69E6-5D59-9A277CB5DFD4}"/>
          </ac:picMkLst>
        </pc:picChg>
      </pc:sldChg>
      <pc:sldChg chg="addSp delSp modSp new mod setBg">
        <pc:chgData name="FEIL Charel" userId="01f5c4a2-7a3e-47a9-b4b5-d16394b76823" providerId="ADAL" clId="{8AFBC52E-BA42-4BC2-81EE-A86940510043}" dt="2023-03-29T22:35:09.885" v="336" actId="1076"/>
        <pc:sldMkLst>
          <pc:docMk/>
          <pc:sldMk cId="2636491993" sldId="270"/>
        </pc:sldMkLst>
        <pc:spChg chg="mod">
          <ac:chgData name="FEIL Charel" userId="01f5c4a2-7a3e-47a9-b4b5-d16394b76823" providerId="ADAL" clId="{8AFBC52E-BA42-4BC2-81EE-A86940510043}" dt="2023-03-29T22:35:09.885" v="336" actId="1076"/>
          <ac:spMkLst>
            <pc:docMk/>
            <pc:sldMk cId="2636491993" sldId="270"/>
            <ac:spMk id="2" creationId="{F52D5F76-78BF-0315-3609-9C614880CA28}"/>
          </ac:spMkLst>
        </pc:spChg>
        <pc:spChg chg="del">
          <ac:chgData name="FEIL Charel" userId="01f5c4a2-7a3e-47a9-b4b5-d16394b76823" providerId="ADAL" clId="{8AFBC52E-BA42-4BC2-81EE-A86940510043}" dt="2023-03-29T22:34:43.624" v="331" actId="478"/>
          <ac:spMkLst>
            <pc:docMk/>
            <pc:sldMk cId="2636491993" sldId="270"/>
            <ac:spMk id="3" creationId="{6E4F11F8-2B82-6E58-2A26-91B08C8CDB0A}"/>
          </ac:spMkLst>
        </pc:spChg>
        <pc:spChg chg="add">
          <ac:chgData name="FEIL Charel" userId="01f5c4a2-7a3e-47a9-b4b5-d16394b76823" providerId="ADAL" clId="{8AFBC52E-BA42-4BC2-81EE-A86940510043}" dt="2023-03-29T22:34:52.326" v="332" actId="26606"/>
          <ac:spMkLst>
            <pc:docMk/>
            <pc:sldMk cId="2636491993" sldId="270"/>
            <ac:spMk id="9" creationId="{A3363022-C969-41E9-8EB2-E4C94908C1FA}"/>
          </ac:spMkLst>
        </pc:spChg>
        <pc:spChg chg="add">
          <ac:chgData name="FEIL Charel" userId="01f5c4a2-7a3e-47a9-b4b5-d16394b76823" providerId="ADAL" clId="{8AFBC52E-BA42-4BC2-81EE-A86940510043}" dt="2023-03-29T22:34:52.326" v="332" actId="26606"/>
          <ac:spMkLst>
            <pc:docMk/>
            <pc:sldMk cId="2636491993" sldId="270"/>
            <ac:spMk id="11" creationId="{8D1AD6B3-BE88-4CEB-BA17-790657CC4729}"/>
          </ac:spMkLst>
        </pc:spChg>
        <pc:grpChg chg="add">
          <ac:chgData name="FEIL Charel" userId="01f5c4a2-7a3e-47a9-b4b5-d16394b76823" providerId="ADAL" clId="{8AFBC52E-BA42-4BC2-81EE-A86940510043}" dt="2023-03-29T22:34:52.326" v="332" actId="26606"/>
          <ac:grpSpMkLst>
            <pc:docMk/>
            <pc:sldMk cId="2636491993" sldId="270"/>
            <ac:grpSpMk id="13" creationId="{89D1390B-7E13-4B4F-9CB2-391063412E54}"/>
          </ac:grpSpMkLst>
        </pc:grpChg>
        <pc:picChg chg="add">
          <ac:chgData name="FEIL Charel" userId="01f5c4a2-7a3e-47a9-b4b5-d16394b76823" providerId="ADAL" clId="{8AFBC52E-BA42-4BC2-81EE-A86940510043}" dt="2023-03-29T22:34:52.326" v="332" actId="26606"/>
          <ac:picMkLst>
            <pc:docMk/>
            <pc:sldMk cId="2636491993" sldId="270"/>
            <ac:picMk id="6" creationId="{2C2B1B71-459D-7C9F-904B-CE7509E131B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12457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427079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316376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11064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06105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68303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94754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400434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394509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85537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01777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D1C2-01D0-4F50-96AC-FF92A9759687}" type="datetimeFigureOut">
              <a:rPr lang="de-LU" smtClean="0"/>
              <a:t>29.03.2023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E913A-C84C-4688-B9C0-9415F5B29F21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303069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4" descr="Ein Bild, das Text, Elektronik, Stecker enthält.&#10;&#10;Automatisch generierte Beschreibung">
            <a:extLst>
              <a:ext uri="{FF2B5EF4-FFF2-40B4-BE49-F238E27FC236}">
                <a16:creationId xmlns:a16="http://schemas.microsoft.com/office/drawing/2014/main" id="{047A2EFC-6549-9DC6-5EB7-F7CD010748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" t="9091" r="37790" b="-1"/>
          <a:stretch/>
        </p:blipFill>
        <p:spPr>
          <a:xfrm>
            <a:off x="3528000" y="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02C55E-5813-99CA-CABA-BA91F8B9A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Modbus</a:t>
            </a:r>
            <a:br>
              <a:rPr lang="de-DE" sz="4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de-DE" sz="4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Smarty</a:t>
            </a:r>
            <a:endParaRPr lang="de-LU" sz="4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C0CD86-DE90-496E-9AD7-AFBDE6F30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By Charel Feil</a:t>
            </a:r>
            <a:endParaRPr lang="de-LU" sz="20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534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DDEDA4-69E0-3FDE-108C-A1A701E15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144F5A4-A0CD-4AFD-8976-47381C4D0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4" b="8351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61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2D5F76-78BF-0315-3609-9C614880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501" y="3423023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Demonstration</a:t>
            </a:r>
            <a:endParaRPr lang="en-US" sz="4000" kern="1200" dirty="0">
              <a:solidFill>
                <a:schemeClr val="tx2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6" name="Graphic 5" descr="Lehrer">
            <a:extLst>
              <a:ext uri="{FF2B5EF4-FFF2-40B4-BE49-F238E27FC236}">
                <a16:creationId xmlns:a16="http://schemas.microsoft.com/office/drawing/2014/main" id="{2C2B1B71-459D-7C9F-904B-CE7509E13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64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77C752-8C8C-E7A7-AA8A-83B20586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1" y="3443439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kern="1200" dirty="0">
                <a:solidFill>
                  <a:schemeClr val="tx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Conclusion</a:t>
            </a:r>
          </a:p>
        </p:txBody>
      </p:sp>
      <p:pic>
        <p:nvPicPr>
          <p:cNvPr id="6" name="Graphic 5" descr="Häkchen">
            <a:extLst>
              <a:ext uri="{FF2B5EF4-FFF2-40B4-BE49-F238E27FC236}">
                <a16:creationId xmlns:a16="http://schemas.microsoft.com/office/drawing/2014/main" id="{A567ADE5-6BE2-FAC7-5D5E-F4F221AF2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1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77C752-8C8C-E7A7-AA8A-83B20586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060" y="3412204"/>
            <a:ext cx="4805996" cy="9479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000" kern="1200" dirty="0">
                <a:solidFill>
                  <a:schemeClr val="tx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03744E50-79CB-69E6-5D59-9A277CB5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44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ACB99B3-E7C7-DD93-62EB-816E9666C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3" r="9090" b="1905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Rectangle 513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8DF304-F635-3514-4C26-798DE671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DE" sz="2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Smarty</a:t>
            </a:r>
            <a:r>
              <a:rPr lang="de-DE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de-DE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Simulator</a:t>
            </a:r>
            <a:endParaRPr lang="de-LU" sz="2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EE478D60-07A4-61DF-A8F3-771C2819A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Safety measure</a:t>
            </a:r>
          </a:p>
          <a:p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184787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26DC0-0960-0481-A335-0655401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Requirements</a:t>
            </a:r>
            <a:r>
              <a:rPr lang="de-DE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de-DE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Smarty</a:t>
            </a:r>
            <a:r>
              <a:rPr lang="de-DE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Reader</a:t>
            </a:r>
            <a:endParaRPr lang="de-LU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E508AE-62EA-28EF-4653-A2C9F4A4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Modbus</a:t>
            </a:r>
          </a:p>
          <a:p>
            <a:pPr lvl="1"/>
            <a:r>
              <a:rPr lang="de-DE" sz="3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TCP/IP</a:t>
            </a:r>
          </a:p>
          <a:p>
            <a:pPr lvl="1"/>
            <a:r>
              <a:rPr lang="de-DE" sz="3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RTU</a:t>
            </a:r>
          </a:p>
          <a:p>
            <a:r>
              <a:rPr lang="de-DE" sz="40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AccessPoint</a:t>
            </a:r>
            <a:r>
              <a:rPr lang="de-DE" sz="4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-Website</a:t>
            </a:r>
          </a:p>
          <a:p>
            <a:pPr lvl="1"/>
            <a:r>
              <a:rPr lang="de-DE" sz="3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Save Settings</a:t>
            </a:r>
          </a:p>
        </p:txBody>
      </p:sp>
    </p:spTree>
    <p:extLst>
      <p:ext uri="{BB962C8B-B14F-4D97-AF65-F5344CB8AC3E}">
        <p14:creationId xmlns:p14="http://schemas.microsoft.com/office/powerpoint/2010/main" val="290604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B719C-FD57-F3CE-456F-C5700E62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de-DE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Circuit</a:t>
            </a:r>
            <a:endParaRPr lang="de-LU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79F330-6A64-D313-5A4F-CC640DA2F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LU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1FBAEA-9C6A-A928-2671-27F11E9FF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70" y="1038209"/>
            <a:ext cx="10372859" cy="581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E956F-6F76-C51E-293F-AF3EFE8F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de-DE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Board Design</a:t>
            </a:r>
            <a:endParaRPr lang="de-LU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049E5-CECA-1A60-9869-03DC45C5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L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7C775D-8567-AA06-7D18-253D58CF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77523" y="-539052"/>
            <a:ext cx="5636954" cy="908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D2D8A-B0C0-68CA-0890-1DC340EE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de-DE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Board </a:t>
            </a:r>
            <a:r>
              <a:rPr lang="de-DE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Production</a:t>
            </a:r>
            <a:endParaRPr lang="de-LU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02DF5-A6E1-A397-AB89-270E5CEAF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L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377DD8-B157-9CEE-236D-19B18C885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4" r="16847"/>
          <a:stretch/>
        </p:blipFill>
        <p:spPr bwMode="auto">
          <a:xfrm rot="16200000">
            <a:off x="6642077" y="571373"/>
            <a:ext cx="4504999" cy="659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7F80FE7-8915-18FB-6CB2-D682B5E5F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r="19013" b="23148"/>
          <a:stretch/>
        </p:blipFill>
        <p:spPr bwMode="auto">
          <a:xfrm>
            <a:off x="-1" y="1107583"/>
            <a:ext cx="5467063" cy="57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2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2D0AFD5-67D8-43D9-9FFC-22993298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17" y="0"/>
            <a:ext cx="8434166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8B637FD-EF29-C9FF-5F12-F4F80A77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36" y="0"/>
            <a:ext cx="9756928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591ADD-4CEF-8B08-22F5-5D51FBE40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78" y="323763"/>
            <a:ext cx="11269843" cy="621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E17FC05-6094-784E-3E6B-F4A881769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7" r="4829" b="3426"/>
          <a:stretch/>
        </p:blipFill>
        <p:spPr>
          <a:xfrm>
            <a:off x="2847975" y="117475"/>
            <a:ext cx="6496050" cy="66230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0EEE72-570B-0940-9C64-F6927C2CB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2" r="8302" b="2500"/>
          <a:stretch/>
        </p:blipFill>
        <p:spPr>
          <a:xfrm>
            <a:off x="2825750" y="85725"/>
            <a:ext cx="6540500" cy="66865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C01D1C4-08DE-753D-11ED-2A096093E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06" r="11972" b="5324"/>
          <a:stretch/>
        </p:blipFill>
        <p:spPr>
          <a:xfrm>
            <a:off x="3202309" y="85725"/>
            <a:ext cx="5787381" cy="66865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345BCE6-C04A-912D-4932-949A294A8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049" y="901625"/>
            <a:ext cx="6929899" cy="50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4B6AE34-9CA8-8C47-01DC-8ED17D59B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7" t="14208" r="7380" b="6296"/>
          <a:stretch/>
        </p:blipFill>
        <p:spPr>
          <a:xfrm>
            <a:off x="4202980" y="703079"/>
            <a:ext cx="3777835" cy="54518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DC3BD84-6E3E-6052-16F6-8DB5F96EF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38" t="5230"/>
          <a:stretch/>
        </p:blipFill>
        <p:spPr>
          <a:xfrm>
            <a:off x="2671913" y="902054"/>
            <a:ext cx="6302903" cy="46855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6169100-1AEB-14DC-8349-C210674A1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363" y="549316"/>
            <a:ext cx="8212004" cy="575936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59335D3-E234-31CA-146F-1BFC9FCEC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576" y="-1"/>
            <a:ext cx="4367575" cy="6858000"/>
          </a:xfrm>
          <a:prstGeom prst="rect">
            <a:avLst/>
          </a:prstGeom>
        </p:spPr>
      </p:pic>
      <p:pic>
        <p:nvPicPr>
          <p:cNvPr id="5" name="Inhaltsplatzhalter 4" descr="Ein Bild, das Text, Elektronik, Stecker enthält.&#10;&#10;Automatisch generierte Beschreibung">
            <a:extLst>
              <a:ext uri="{FF2B5EF4-FFF2-40B4-BE49-F238E27FC236}">
                <a16:creationId xmlns:a16="http://schemas.microsoft.com/office/drawing/2014/main" id="{10E86F94-7D9D-5675-651A-061F0FCB2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0" t="7308" r="43361" b="6740"/>
          <a:stretch/>
        </p:blipFill>
        <p:spPr>
          <a:xfrm>
            <a:off x="3976600" y="-12971"/>
            <a:ext cx="4230597" cy="6515641"/>
          </a:xfrm>
        </p:spPr>
      </p:pic>
    </p:spTree>
    <p:extLst>
      <p:ext uri="{BB962C8B-B14F-4D97-AF65-F5344CB8AC3E}">
        <p14:creationId xmlns:p14="http://schemas.microsoft.com/office/powerpoint/2010/main" val="428786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A451F538E5D409B29032652EE5B04" ma:contentTypeVersion="16" ma:contentTypeDescription="Create a new document." ma:contentTypeScope="" ma:versionID="c8bb9fb451be4ad2e8e9dc5956d0d032">
  <xsd:schema xmlns:xsd="http://www.w3.org/2001/XMLSchema" xmlns:xs="http://www.w3.org/2001/XMLSchema" xmlns:p="http://schemas.microsoft.com/office/2006/metadata/properties" xmlns:ns3="edd51944-aabf-4c5a-a05e-2c851a7aea3c" xmlns:ns4="8a71b7ba-42b7-4c15-8ace-2ba149056f52" targetNamespace="http://schemas.microsoft.com/office/2006/metadata/properties" ma:root="true" ma:fieldsID="5bc8b43c1afb9e23f198a8844d938632" ns3:_="" ns4:_="">
    <xsd:import namespace="edd51944-aabf-4c5a-a05e-2c851a7aea3c"/>
    <xsd:import namespace="8a71b7ba-42b7-4c15-8ace-2ba149056f5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SearchPropertie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d51944-aabf-4c5a-a05e-2c851a7aea3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71b7ba-42b7-4c15-8ace-2ba149056f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a71b7ba-42b7-4c15-8ace-2ba149056f52" xsi:nil="true"/>
  </documentManagement>
</p:properties>
</file>

<file path=customXml/itemProps1.xml><?xml version="1.0" encoding="utf-8"?>
<ds:datastoreItem xmlns:ds="http://schemas.openxmlformats.org/officeDocument/2006/customXml" ds:itemID="{4A63043B-6AEB-4D4F-B333-5CBED48FC9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d51944-aabf-4c5a-a05e-2c851a7aea3c"/>
    <ds:schemaRef ds:uri="8a71b7ba-42b7-4c15-8ace-2ba149056f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1947B5-FE80-4686-B669-D4AE6A8F0C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E24911-FF10-41D8-BFB1-3723C6C1B664}">
  <ds:schemaRefs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a71b7ba-42b7-4c15-8ace-2ba149056f52"/>
    <ds:schemaRef ds:uri="edd51944-aabf-4c5a-a05e-2c851a7aea3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31</Words>
  <Application>Microsoft Office PowerPoint</Application>
  <PresentationFormat>Breitbild</PresentationFormat>
  <Paragraphs>17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Adobe Fan Heiti Std B</vt:lpstr>
      <vt:lpstr>Arial</vt:lpstr>
      <vt:lpstr>Calibri</vt:lpstr>
      <vt:lpstr>Calibri Light</vt:lpstr>
      <vt:lpstr>Office</vt:lpstr>
      <vt:lpstr>Modbus Smarty</vt:lpstr>
      <vt:lpstr>Smarty Simulator</vt:lpstr>
      <vt:lpstr>Requirements Smarty Reader</vt:lpstr>
      <vt:lpstr>Circuit</vt:lpstr>
      <vt:lpstr>Board Design</vt:lpstr>
      <vt:lpstr>Board Production</vt:lpstr>
      <vt:lpstr>PowerPoint-Präsentation</vt:lpstr>
      <vt:lpstr>PowerPoint-Präsentation</vt:lpstr>
      <vt:lpstr>PowerPoint-Präsentation</vt:lpstr>
      <vt:lpstr>PowerPoint-Präsentation</vt:lpstr>
      <vt:lpstr>Demonstration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Modbus Smarty</dc:title>
  <dc:creator>FEIL Charel</dc:creator>
  <cp:lastModifiedBy>FEIL Charel</cp:lastModifiedBy>
  <cp:revision>1</cp:revision>
  <dcterms:created xsi:type="dcterms:W3CDTF">2023-03-29T19:14:31Z</dcterms:created>
  <dcterms:modified xsi:type="dcterms:W3CDTF">2023-03-29T22:35:12Z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0x010100BE5A451F538E5D409B29032652EE5B04</vt:lpwstr>
  </property>
</Properties>
</file>